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25.02.2024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25.02.2024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ru-RU" noProof="1" smtClean="0"/>
              <a:t>Восемь Ферзей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Выполнил Хасанишин Арсен Рис-23-1б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0262" y="1084768"/>
            <a:ext cx="3423352" cy="34492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144" y="1084768"/>
            <a:ext cx="4746078" cy="344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3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бЛок-схема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753" y="1010890"/>
            <a:ext cx="4143317" cy="5144453"/>
          </a:xfrm>
        </p:spPr>
      </p:pic>
    </p:spTree>
    <p:extLst>
      <p:ext uri="{BB962C8B-B14F-4D97-AF65-F5344CB8AC3E}">
        <p14:creationId xmlns:p14="http://schemas.microsoft.com/office/powerpoint/2010/main" val="360704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60" y="176996"/>
            <a:ext cx="7190510" cy="6569184"/>
          </a:xfrm>
        </p:spPr>
      </p:pic>
    </p:spTree>
    <p:extLst>
      <p:ext uri="{BB962C8B-B14F-4D97-AF65-F5344CB8AC3E}">
        <p14:creationId xmlns:p14="http://schemas.microsoft.com/office/powerpoint/2010/main" val="41105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850" y="186910"/>
            <a:ext cx="3730621" cy="6177868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453" y="186910"/>
            <a:ext cx="5517468" cy="57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72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Формулировка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60368"/>
          </a:xfrm>
        </p:spPr>
        <p:txBody>
          <a:bodyPr>
            <a:normAutofit/>
          </a:bodyPr>
          <a:lstStyle/>
          <a:p>
            <a:r>
              <a:rPr lang="ru-RU" sz="2800" dirty="0"/>
              <a:t>Расставить на стандартной 64-клеточной шахматной доске 8 ферзей так, чтобы ни один из них не находился под боем другого». Подразумевается, что ферзь бьёт все клетки, расположенные по вертикалям, горизонталям и обеим диагоналям.</a:t>
            </a:r>
          </a:p>
        </p:txBody>
      </p:sp>
    </p:spTree>
    <p:extLst>
      <p:ext uri="{BB962C8B-B14F-4D97-AF65-F5344CB8AC3E}">
        <p14:creationId xmlns:p14="http://schemas.microsoft.com/office/powerpoint/2010/main" val="248636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4170" y="-71438"/>
            <a:ext cx="9905998" cy="1478570"/>
          </a:xfrm>
        </p:spPr>
        <p:txBody>
          <a:bodyPr/>
          <a:lstStyle/>
          <a:p>
            <a:r>
              <a:rPr lang="ru-RU" dirty="0" smtClean="0"/>
              <a:t>Анализ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49478" y="1069078"/>
            <a:ext cx="9905999" cy="5265219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1) Ферзей восемь, так же как и строк – следовательно на каждой строке должен находиться ферзь.</a:t>
            </a:r>
          </a:p>
          <a:p>
            <a:r>
              <a:rPr lang="ru-RU" dirty="0" smtClean="0"/>
              <a:t>2) Устанавливаем первого ферзя на доску и отмечаем клетки, которые он бьет. (Увеличивая их значение на 1)</a:t>
            </a:r>
          </a:p>
          <a:p>
            <a:r>
              <a:rPr lang="ru-RU" dirty="0" smtClean="0"/>
              <a:t>3) Ищем на следующей строке первое свободное место для установки следующего ферзя и так же отмечаем клетки, которые он бьет.</a:t>
            </a:r>
          </a:p>
          <a:p>
            <a:r>
              <a:rPr lang="ru-RU" dirty="0" smtClean="0"/>
              <a:t>4) Продолжаем заполнять доску ферзями, пока не достигнем 8 строки, либо пока на следующей строке не будет места для установки ферзя.</a:t>
            </a:r>
          </a:p>
          <a:p>
            <a:r>
              <a:rPr lang="ru-RU" dirty="0" smtClean="0"/>
              <a:t>5) Если следующая строка занята, то убираем ферзя и ищем в текущей строке следующее свободное место, если его нет, то идем к предыдущей строке и повторяем те же действия.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956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9878"/>
            <a:ext cx="9905998" cy="1478570"/>
          </a:xfrm>
        </p:spPr>
        <p:txBody>
          <a:bodyPr/>
          <a:lstStyle/>
          <a:p>
            <a:r>
              <a:rPr lang="ru-RU" dirty="0" smtClean="0"/>
              <a:t>Пример Работы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67102"/>
            <a:ext cx="4637156" cy="35417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659" y="1867103"/>
            <a:ext cx="3611121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94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8698" y="2097087"/>
            <a:ext cx="2938529" cy="336800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863" y="2097087"/>
            <a:ext cx="5457024" cy="33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01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3556" y="1876888"/>
            <a:ext cx="3441178" cy="371747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037" y="1876888"/>
            <a:ext cx="5180255" cy="371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335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3386" y="2097088"/>
            <a:ext cx="4881819" cy="35417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891" y="2097088"/>
            <a:ext cx="3417876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9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207" y="1357803"/>
            <a:ext cx="4918782" cy="35417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897" y="1357803"/>
            <a:ext cx="3248605" cy="3541712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786439" y="51771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По доске видно, что свободные клетки кончились, поэтому убираем ферзя и ищем в этой строке следующее свободное место</a:t>
            </a:r>
          </a:p>
        </p:txBody>
      </p:sp>
    </p:spTree>
    <p:extLst>
      <p:ext uri="{BB962C8B-B14F-4D97-AF65-F5344CB8AC3E}">
        <p14:creationId xmlns:p14="http://schemas.microsoft.com/office/powerpoint/2010/main" val="391470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177146"/>
            <a:ext cx="5017831" cy="35417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076" y="1178863"/>
            <a:ext cx="3702132" cy="353999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111244" y="50538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Следующая строка все еще занята, поэтому убираем ферзя и возвращаемся к предыдущей строке, чтобы найти следующее свободное место</a:t>
            </a:r>
          </a:p>
        </p:txBody>
      </p:sp>
    </p:spTree>
    <p:extLst>
      <p:ext uri="{BB962C8B-B14F-4D97-AF65-F5344CB8AC3E}">
        <p14:creationId xmlns:p14="http://schemas.microsoft.com/office/powerpoint/2010/main" val="400989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215</Words>
  <Application>Microsoft Office PowerPoint</Application>
  <PresentationFormat>Широкоэкранный</PresentationFormat>
  <Paragraphs>15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Tw Cen MT</vt:lpstr>
      <vt:lpstr>Схема</vt:lpstr>
      <vt:lpstr>Восемь Ферзей</vt:lpstr>
      <vt:lpstr>Формулировка задачи</vt:lpstr>
      <vt:lpstr>Анализ задачи</vt:lpstr>
      <vt:lpstr>Пример Работы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бЛок-схема</vt:lpstr>
      <vt:lpstr>Презентация PowerPoint</vt:lpstr>
      <vt:lpstr>Презентация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2024-02-25T13:28:35Z</dcterms:created>
  <dcterms:modified xsi:type="dcterms:W3CDTF">2024-02-25T18:41:37Z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